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62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51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964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9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14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583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03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21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88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910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99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AD58B-0422-41E7-9248-75DE2BFA58E5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F3B1A-97EA-4C25-BAFE-665448B8FF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51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MARY ROWLANDSON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happens?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184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MOUNT WACHUSETT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Mary eventually was taken by the Native Americans to Mount </a:t>
            </a:r>
            <a:r>
              <a:rPr lang="en-US" dirty="0" err="1" smtClean="0"/>
              <a:t>Wachusett</a:t>
            </a:r>
            <a:r>
              <a:rPr lang="en-US" dirty="0" smtClean="0"/>
              <a:t> where the negotiations for her release began.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3124201"/>
            <a:ext cx="34290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8307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Redemption Rock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May 2, 1676, Mary Rowlandson was exchanged at Redemption Rock for a ransom for 20 English Pounds.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180835"/>
            <a:ext cx="49530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937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Mary’s Son?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She negotiated the ransom for her son after her release in the town of Portsmouth.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124200"/>
            <a:ext cx="340995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8464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68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MARY ROWLANDSON</vt:lpstr>
      <vt:lpstr>MOUNT WACHUSETT </vt:lpstr>
      <vt:lpstr>Redemption Rock </vt:lpstr>
      <vt:lpstr>Mary’s Son?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MARY ROWLANDSON</dc:title>
  <dc:creator>Thomas Trone, Jr.</dc:creator>
  <cp:lastModifiedBy>Thomas Trone, Jr.</cp:lastModifiedBy>
  <cp:revision>2</cp:revision>
  <dcterms:created xsi:type="dcterms:W3CDTF">2014-03-20T17:14:28Z</dcterms:created>
  <dcterms:modified xsi:type="dcterms:W3CDTF">2014-03-20T17:25:56Z</dcterms:modified>
</cp:coreProperties>
</file>